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70" r:id="rId41"/>
    <p:sldId id="271" r:id="rId42"/>
    <p:sldId id="272" r:id="rId43"/>
    <p:sldId id="273" r:id="rId44"/>
    <p:sldId id="274" r:id="rId45"/>
    <p:sldId id="275" r:id="rId4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2.xml"/><Relationship Id="rId21" Type="http://schemas.openxmlformats.org/officeDocument/2006/relationships/slideMaster" Target="slideMasters/slideMaster21.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4.xml"/><Relationship Id="rId44"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0" Type="http://schemas.openxmlformats.org/officeDocument/2006/relationships/slideMaster" Target="slideMasters/slideMaster20.xml"/><Relationship Id="rId41"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77" name="PlaceHolder 2"/>
          <p:cNvSpPr>
            <a:spLocks noGrp="1"/>
          </p:cNvSpPr>
          <p:nvPr>
            <p:ph/>
          </p:nvPr>
        </p:nvSpPr>
        <p:spPr>
          <a:xfrm>
            <a:off x="5397480" y="1055160"/>
            <a:ext cx="303300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8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87" name="PlaceHolder 2"/>
          <p:cNvSpPr>
            <a:spLocks noGrp="1"/>
          </p:cNvSpPr>
          <p:nvPr>
            <p:ph/>
          </p:nvPr>
        </p:nvSpPr>
        <p:spPr>
          <a:xfrm>
            <a:off x="539748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88" name="PlaceHolder 3"/>
          <p:cNvSpPr>
            <a:spLocks noGrp="1"/>
          </p:cNvSpPr>
          <p:nvPr>
            <p:ph/>
          </p:nvPr>
        </p:nvSpPr>
        <p:spPr>
          <a:xfrm>
            <a:off x="695196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6.xml"/><Relationship Id="rId1" Type="http://schemas.openxmlformats.org/officeDocument/2006/relationships/slideLayout" Target="../slideLayouts/slideLayout16.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24" name="Google Shape;305;p19"/>
          <p:cNvGrpSpPr/>
          <p:nvPr/>
        </p:nvGrpSpPr>
        <p:grpSpPr>
          <a:xfrm>
            <a:off x="7527600" y="-437040"/>
            <a:ext cx="2303280" cy="2075400"/>
            <a:chOff x="7527600" y="-437040"/>
            <a:chExt cx="2303280" cy="2075400"/>
          </a:xfrm>
        </p:grpSpPr>
        <p:sp>
          <p:nvSpPr>
            <p:cNvPr id="125" name="Google Shape;306;p19"/>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26" name="Google Shape;307;p19"/>
            <p:cNvGrpSpPr/>
            <p:nvPr/>
          </p:nvGrpSpPr>
          <p:grpSpPr>
            <a:xfrm>
              <a:off x="7527600" y="-190440"/>
              <a:ext cx="2303280" cy="1828800"/>
              <a:chOff x="7527600" y="-190440"/>
              <a:chExt cx="2303280" cy="1828800"/>
            </a:xfrm>
          </p:grpSpPr>
          <p:sp>
            <p:nvSpPr>
              <p:cNvPr id="127" name="Google Shape;308;p19"/>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309;p19"/>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 name="Google Shape;310;p19"/>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0" name="Google Shape;311;p19"/>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1" name="Google Shape;312;p19"/>
          <p:cNvGrpSpPr/>
          <p:nvPr/>
        </p:nvGrpSpPr>
        <p:grpSpPr>
          <a:xfrm>
            <a:off x="3505680" y="4514760"/>
            <a:ext cx="1309320" cy="257400"/>
            <a:chOff x="3505680" y="4514760"/>
            <a:chExt cx="1309320" cy="257400"/>
          </a:xfrm>
        </p:grpSpPr>
        <p:sp>
          <p:nvSpPr>
            <p:cNvPr id="132" name="Google Shape;313;p19"/>
            <p:cNvSpPr/>
            <p:nvPr/>
          </p:nvSpPr>
          <p:spPr>
            <a:xfrm>
              <a:off x="3925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3" name="Google Shape;314;p19"/>
            <p:cNvSpPr/>
            <p:nvPr/>
          </p:nvSpPr>
          <p:spPr>
            <a:xfrm>
              <a:off x="4129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4" name="Google Shape;315;p19"/>
            <p:cNvSpPr/>
            <p:nvPr/>
          </p:nvSpPr>
          <p:spPr>
            <a:xfrm>
              <a:off x="4333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5" name="Google Shape;316;p19"/>
            <p:cNvSpPr/>
            <p:nvPr/>
          </p:nvSpPr>
          <p:spPr>
            <a:xfrm>
              <a:off x="4537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6" name="Google Shape;317;p19"/>
            <p:cNvSpPr/>
            <p:nvPr/>
          </p:nvSpPr>
          <p:spPr>
            <a:xfrm>
              <a:off x="4741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7" name="Google Shape;318;p19"/>
            <p:cNvSpPr/>
            <p:nvPr/>
          </p:nvSpPr>
          <p:spPr>
            <a:xfrm>
              <a:off x="3505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8" name="Google Shape;319;p19"/>
            <p:cNvSpPr/>
            <p:nvPr/>
          </p:nvSpPr>
          <p:spPr>
            <a:xfrm>
              <a:off x="3709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9" name="Google Shape;320;p19"/>
            <p:cNvSpPr/>
            <p:nvPr/>
          </p:nvSpPr>
          <p:spPr>
            <a:xfrm>
              <a:off x="3913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0" name="Google Shape;321;p19"/>
            <p:cNvSpPr/>
            <p:nvPr/>
          </p:nvSpPr>
          <p:spPr>
            <a:xfrm>
              <a:off x="4118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1" name="Google Shape;322;p19"/>
            <p:cNvSpPr/>
            <p:nvPr/>
          </p:nvSpPr>
          <p:spPr>
            <a:xfrm>
              <a:off x="4322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43" name="Google Shape;337;p20"/>
          <p:cNvGrpSpPr/>
          <p:nvPr/>
        </p:nvGrpSpPr>
        <p:grpSpPr>
          <a:xfrm>
            <a:off x="7656480" y="-721440"/>
            <a:ext cx="1980000" cy="2320200"/>
            <a:chOff x="7656480" y="-721440"/>
            <a:chExt cx="1980000" cy="2320200"/>
          </a:xfrm>
        </p:grpSpPr>
        <p:sp>
          <p:nvSpPr>
            <p:cNvPr id="144" name="Google Shape;338;p20"/>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45" name="Google Shape;339;p20"/>
            <p:cNvGrpSpPr/>
            <p:nvPr/>
          </p:nvGrpSpPr>
          <p:grpSpPr>
            <a:xfrm>
              <a:off x="7776000" y="-721440"/>
              <a:ext cx="1860480" cy="2320200"/>
              <a:chOff x="7776000" y="-721440"/>
              <a:chExt cx="1860480" cy="2320200"/>
            </a:xfrm>
          </p:grpSpPr>
          <p:sp>
            <p:nvSpPr>
              <p:cNvPr id="146" name="Google Shape;340;p20"/>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 name="Google Shape;341;p20"/>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 name="Google Shape;342;p20"/>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9" name="Google Shape;343;p20"/>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65" name="Google Shape;346;p21"/>
          <p:cNvGrpSpPr/>
          <p:nvPr/>
        </p:nvGrpSpPr>
        <p:grpSpPr>
          <a:xfrm>
            <a:off x="7267320" y="-374400"/>
            <a:ext cx="2455920" cy="5138280"/>
            <a:chOff x="7267320" y="-374400"/>
            <a:chExt cx="2455920" cy="5138280"/>
          </a:xfrm>
        </p:grpSpPr>
        <p:grpSp>
          <p:nvGrpSpPr>
            <p:cNvPr id="166" name="Google Shape;347;p21"/>
            <p:cNvGrpSpPr/>
            <p:nvPr/>
          </p:nvGrpSpPr>
          <p:grpSpPr>
            <a:xfrm>
              <a:off x="7432920" y="4506480"/>
              <a:ext cx="1309320" cy="257400"/>
              <a:chOff x="7432920" y="4506480"/>
              <a:chExt cx="1309320" cy="257400"/>
            </a:xfrm>
          </p:grpSpPr>
          <p:sp>
            <p:nvSpPr>
              <p:cNvPr id="167" name="Google Shape;348;p21"/>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8" name="Google Shape;349;p21"/>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9" name="Google Shape;350;p21"/>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0" name="Google Shape;351;p21"/>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1" name="Google Shape;352;p21"/>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2" name="Google Shape;353;p21"/>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3" name="Google Shape;354;p21"/>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4" name="Google Shape;355;p21"/>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5" name="Google Shape;356;p21"/>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6" name="Google Shape;357;p21"/>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77" name="Google Shape;358;p21"/>
            <p:cNvGrpSpPr/>
            <p:nvPr/>
          </p:nvGrpSpPr>
          <p:grpSpPr>
            <a:xfrm>
              <a:off x="7267320" y="-374400"/>
              <a:ext cx="2455920" cy="1917000"/>
              <a:chOff x="7267320" y="-374400"/>
              <a:chExt cx="2455920" cy="1917000"/>
            </a:xfrm>
          </p:grpSpPr>
          <p:sp>
            <p:nvSpPr>
              <p:cNvPr id="178" name="Google Shape;359;p21"/>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9" name="Google Shape;360;p21"/>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0" name="Google Shape;361;p21"/>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362;p21"/>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720000" y="1477080"/>
            <a:ext cx="3045600" cy="7059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grpSp>
        <p:nvGrpSpPr>
          <p:cNvPr id="196" name="Google Shape;381;p23"/>
          <p:cNvGrpSpPr/>
          <p:nvPr/>
        </p:nvGrpSpPr>
        <p:grpSpPr>
          <a:xfrm>
            <a:off x="5173200" y="268920"/>
            <a:ext cx="1309320" cy="257400"/>
            <a:chOff x="5173200" y="268920"/>
            <a:chExt cx="1309320" cy="257400"/>
          </a:xfrm>
        </p:grpSpPr>
        <p:sp>
          <p:nvSpPr>
            <p:cNvPr id="197" name="Google Shape;382;p23"/>
            <p:cNvSpPr/>
            <p:nvPr/>
          </p:nvSpPr>
          <p:spPr>
            <a:xfrm flipV="1">
              <a:off x="559260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8" name="Google Shape;383;p23"/>
            <p:cNvSpPr/>
            <p:nvPr/>
          </p:nvSpPr>
          <p:spPr>
            <a:xfrm flipV="1">
              <a:off x="579672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9" name="Google Shape;384;p23"/>
            <p:cNvSpPr/>
            <p:nvPr/>
          </p:nvSpPr>
          <p:spPr>
            <a:xfrm flipV="1">
              <a:off x="600084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0" name="Google Shape;385;p23"/>
            <p:cNvSpPr/>
            <p:nvPr/>
          </p:nvSpPr>
          <p:spPr>
            <a:xfrm flipV="1">
              <a:off x="620496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1" name="Google Shape;386;p23"/>
            <p:cNvSpPr/>
            <p:nvPr/>
          </p:nvSpPr>
          <p:spPr>
            <a:xfrm flipV="1">
              <a:off x="640908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2" name="Google Shape;387;p23"/>
            <p:cNvSpPr/>
            <p:nvPr/>
          </p:nvSpPr>
          <p:spPr>
            <a:xfrm flipV="1">
              <a:off x="517320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3" name="Google Shape;388;p23"/>
            <p:cNvSpPr/>
            <p:nvPr/>
          </p:nvSpPr>
          <p:spPr>
            <a:xfrm flipV="1">
              <a:off x="537732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4" name="Google Shape;389;p23"/>
            <p:cNvSpPr/>
            <p:nvPr/>
          </p:nvSpPr>
          <p:spPr>
            <a:xfrm flipV="1">
              <a:off x="558144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5" name="Google Shape;390;p23"/>
            <p:cNvSpPr/>
            <p:nvPr/>
          </p:nvSpPr>
          <p:spPr>
            <a:xfrm flipV="1">
              <a:off x="578556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6" name="Google Shape;391;p23"/>
            <p:cNvSpPr/>
            <p:nvPr/>
          </p:nvSpPr>
          <p:spPr>
            <a:xfrm flipV="1">
              <a:off x="598968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21" name="Google Shape;409;p25"/>
          <p:cNvGrpSpPr/>
          <p:nvPr/>
        </p:nvGrpSpPr>
        <p:grpSpPr>
          <a:xfrm>
            <a:off x="7267320" y="-374400"/>
            <a:ext cx="2455920" cy="5138280"/>
            <a:chOff x="7267320" y="-374400"/>
            <a:chExt cx="2455920" cy="5138280"/>
          </a:xfrm>
        </p:grpSpPr>
        <p:grpSp>
          <p:nvGrpSpPr>
            <p:cNvPr id="222" name="Google Shape;410;p25"/>
            <p:cNvGrpSpPr/>
            <p:nvPr/>
          </p:nvGrpSpPr>
          <p:grpSpPr>
            <a:xfrm>
              <a:off x="7432920" y="4506480"/>
              <a:ext cx="1309320" cy="257400"/>
              <a:chOff x="7432920" y="4506480"/>
              <a:chExt cx="1309320" cy="257400"/>
            </a:xfrm>
          </p:grpSpPr>
          <p:sp>
            <p:nvSpPr>
              <p:cNvPr id="223" name="Google Shape;411;p25"/>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4" name="Google Shape;412;p25"/>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5" name="Google Shape;413;p25"/>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6" name="Google Shape;414;p25"/>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7" name="Google Shape;415;p25"/>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8" name="Google Shape;416;p25"/>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9" name="Google Shape;417;p25"/>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0" name="Google Shape;418;p25"/>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1" name="Google Shape;419;p25"/>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2" name="Google Shape;420;p25"/>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33" name="Google Shape;421;p25"/>
            <p:cNvGrpSpPr/>
            <p:nvPr/>
          </p:nvGrpSpPr>
          <p:grpSpPr>
            <a:xfrm>
              <a:off x="7267320" y="-374400"/>
              <a:ext cx="2455920" cy="1917000"/>
              <a:chOff x="7267320" y="-374400"/>
              <a:chExt cx="2455920" cy="1917000"/>
            </a:xfrm>
          </p:grpSpPr>
          <p:sp>
            <p:nvSpPr>
              <p:cNvPr id="234" name="Google Shape;422;p25"/>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5" name="Google Shape;423;p25"/>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424;p25"/>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425;p25"/>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38" name="Google Shape;427;p26"/>
          <p:cNvGrpSpPr/>
          <p:nvPr/>
        </p:nvGrpSpPr>
        <p:grpSpPr>
          <a:xfrm>
            <a:off x="7267320" y="387360"/>
            <a:ext cx="2455920" cy="5138280"/>
            <a:chOff x="7267320" y="387360"/>
            <a:chExt cx="2455920" cy="5138280"/>
          </a:xfrm>
        </p:grpSpPr>
        <p:grpSp>
          <p:nvGrpSpPr>
            <p:cNvPr id="239" name="Google Shape;428;p26"/>
            <p:cNvGrpSpPr/>
            <p:nvPr/>
          </p:nvGrpSpPr>
          <p:grpSpPr>
            <a:xfrm>
              <a:off x="7432920" y="387360"/>
              <a:ext cx="1309320" cy="257400"/>
              <a:chOff x="7432920" y="387360"/>
              <a:chExt cx="1309320" cy="257400"/>
            </a:xfrm>
          </p:grpSpPr>
          <p:sp>
            <p:nvSpPr>
              <p:cNvPr id="240" name="Google Shape;429;p2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1" name="Google Shape;430;p2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2" name="Google Shape;431;p2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3" name="Google Shape;432;p2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4" name="Google Shape;433;p2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5" name="Google Shape;434;p2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6" name="Google Shape;435;p2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7" name="Google Shape;436;p2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8" name="Google Shape;437;p2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9" name="Google Shape;438;p2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50" name="Google Shape;439;p26"/>
            <p:cNvGrpSpPr/>
            <p:nvPr/>
          </p:nvGrpSpPr>
          <p:grpSpPr>
            <a:xfrm>
              <a:off x="7267320" y="3608280"/>
              <a:ext cx="2455920" cy="1917360"/>
              <a:chOff x="7267320" y="3608280"/>
              <a:chExt cx="2455920" cy="1917360"/>
            </a:xfrm>
          </p:grpSpPr>
          <p:sp>
            <p:nvSpPr>
              <p:cNvPr id="251" name="Google Shape;440;p2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2" name="Google Shape;441;p2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42;p2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4" name="Google Shape;443;p2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256" name="PlaceHolder 2"/>
          <p:cNvSpPr>
            <a:spLocks noGrp="1"/>
          </p:cNvSpPr>
          <p:nvPr>
            <p:ph type="body"/>
          </p:nvPr>
        </p:nvSpPr>
        <p:spPr>
          <a:xfrm>
            <a:off x="720000" y="1278000"/>
            <a:ext cx="4801680" cy="27414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257" name="Google Shape;31;p4"/>
          <p:cNvGrpSpPr/>
          <p:nvPr/>
        </p:nvGrpSpPr>
        <p:grpSpPr>
          <a:xfrm>
            <a:off x="6674040" y="-721440"/>
            <a:ext cx="2962440" cy="5493600"/>
            <a:chOff x="6674040" y="-721440"/>
            <a:chExt cx="2962440" cy="5493600"/>
          </a:xfrm>
        </p:grpSpPr>
        <p:grpSp>
          <p:nvGrpSpPr>
            <p:cNvPr id="258" name="Google Shape;32;p4"/>
            <p:cNvGrpSpPr/>
            <p:nvPr/>
          </p:nvGrpSpPr>
          <p:grpSpPr>
            <a:xfrm>
              <a:off x="7656480" y="-721440"/>
              <a:ext cx="1980000" cy="2320200"/>
              <a:chOff x="7656480" y="-721440"/>
              <a:chExt cx="1980000" cy="2320200"/>
            </a:xfrm>
          </p:grpSpPr>
          <p:sp>
            <p:nvSpPr>
              <p:cNvPr id="259" name="Google Shape;33;p4"/>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60" name="Google Shape;34;p4"/>
              <p:cNvGrpSpPr/>
              <p:nvPr/>
            </p:nvGrpSpPr>
            <p:grpSpPr>
              <a:xfrm>
                <a:off x="7776000" y="-721440"/>
                <a:ext cx="1860480" cy="2320200"/>
                <a:chOff x="7776000" y="-721440"/>
                <a:chExt cx="1860480" cy="2320200"/>
              </a:xfrm>
            </p:grpSpPr>
            <p:sp>
              <p:nvSpPr>
                <p:cNvPr id="261" name="Google Shape;35;p4"/>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2" name="Google Shape;36;p4"/>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3" name="Google Shape;37;p4"/>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64" name="Google Shape;38;p4"/>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65" name="Google Shape;39;p4"/>
            <p:cNvGrpSpPr/>
            <p:nvPr/>
          </p:nvGrpSpPr>
          <p:grpSpPr>
            <a:xfrm>
              <a:off x="6674040" y="4514760"/>
              <a:ext cx="1309320" cy="257400"/>
              <a:chOff x="6674040" y="4514760"/>
              <a:chExt cx="1309320" cy="257400"/>
            </a:xfrm>
          </p:grpSpPr>
          <p:sp>
            <p:nvSpPr>
              <p:cNvPr id="266" name="Google Shape;40;p4"/>
              <p:cNvSpPr/>
              <p:nvPr/>
            </p:nvSpPr>
            <p:spPr>
              <a:xfrm>
                <a:off x="7093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7" name="Google Shape;41;p4"/>
              <p:cNvSpPr/>
              <p:nvPr/>
            </p:nvSpPr>
            <p:spPr>
              <a:xfrm>
                <a:off x="7297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8" name="Google Shape;42;p4"/>
              <p:cNvSpPr/>
              <p:nvPr/>
            </p:nvSpPr>
            <p:spPr>
              <a:xfrm>
                <a:off x="7501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9" name="Google Shape;43;p4"/>
              <p:cNvSpPr/>
              <p:nvPr/>
            </p:nvSpPr>
            <p:spPr>
              <a:xfrm>
                <a:off x="7705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0" name="Google Shape;44;p4"/>
              <p:cNvSpPr/>
              <p:nvPr/>
            </p:nvSpPr>
            <p:spPr>
              <a:xfrm>
                <a:off x="7909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1" name="Google Shape;45;p4"/>
              <p:cNvSpPr/>
              <p:nvPr/>
            </p:nvSpPr>
            <p:spPr>
              <a:xfrm>
                <a:off x="6674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2" name="Google Shape;46;p4"/>
              <p:cNvSpPr/>
              <p:nvPr/>
            </p:nvSpPr>
            <p:spPr>
              <a:xfrm>
                <a:off x="6878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3" name="Google Shape;47;p4"/>
              <p:cNvSpPr/>
              <p:nvPr/>
            </p:nvSpPr>
            <p:spPr>
              <a:xfrm>
                <a:off x="7082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4" name="Google Shape;48;p4"/>
              <p:cNvSpPr/>
              <p:nvPr/>
            </p:nvSpPr>
            <p:spPr>
              <a:xfrm>
                <a:off x="7286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5" name="Google Shape;49;p4"/>
              <p:cNvSpPr/>
              <p:nvPr/>
            </p:nvSpPr>
            <p:spPr>
              <a:xfrm>
                <a:off x="7490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1440000"/>
            <a:ext cx="4032720" cy="1080360"/>
          </a:xfrm>
          <a:prstGeom prst="rect">
            <a:avLst/>
          </a:prstGeom>
          <a:solidFill>
            <a:schemeClr val="lt2"/>
          </a:solidFill>
          <a:ln w="0">
            <a:noFill/>
          </a:ln>
        </p:spPr>
        <p:txBody>
          <a:bodyPr lIns="91440" tIns="91440" rIns="91440" bIns="91440" anchor="ctr">
            <a:noAutofit/>
          </a:bodyPr>
          <a:lstStyle/>
          <a:p>
            <a:pPr indent="0">
              <a:lnSpc>
                <a:spcPct val="100000"/>
              </a:lnSpc>
              <a:buNone/>
            </a:pPr>
            <a:r>
              <a:rPr lang="fr-FR" sz="5000" b="0" strike="noStrike" spc="-1">
                <a:solidFill>
                  <a:schemeClr val="dk1"/>
                </a:solidFill>
                <a:latin typeface="Archivo Black"/>
                <a:ea typeface="Archivo Black"/>
              </a:rPr>
              <a:t>xx%</a:t>
            </a:r>
            <a:endParaRPr lang="fr-FR" sz="5000" b="0" strike="noStrike" spc="-1">
              <a:solidFill>
                <a:schemeClr val="dk1"/>
              </a:solidFill>
              <a:latin typeface="Arial"/>
            </a:endParaRPr>
          </a:p>
        </p:txBody>
      </p:sp>
      <p:sp>
        <p:nvSpPr>
          <p:cNvPr id="5"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6" name="Google Shape;146;p11"/>
          <p:cNvGrpSpPr/>
          <p:nvPr/>
        </p:nvGrpSpPr>
        <p:grpSpPr>
          <a:xfrm>
            <a:off x="3333960" y="4349160"/>
            <a:ext cx="1309320" cy="257400"/>
            <a:chOff x="3333960" y="4349160"/>
            <a:chExt cx="1309320" cy="257400"/>
          </a:xfrm>
        </p:grpSpPr>
        <p:sp>
          <p:nvSpPr>
            <p:cNvPr id="7" name="Google Shape;147;p11"/>
            <p:cNvSpPr/>
            <p:nvPr/>
          </p:nvSpPr>
          <p:spPr>
            <a:xfrm flipV="1">
              <a:off x="37533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 name="Google Shape;148;p11"/>
            <p:cNvSpPr/>
            <p:nvPr/>
          </p:nvSpPr>
          <p:spPr>
            <a:xfrm flipV="1">
              <a:off x="39574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 name="Google Shape;149;p11"/>
            <p:cNvSpPr/>
            <p:nvPr/>
          </p:nvSpPr>
          <p:spPr>
            <a:xfrm flipV="1">
              <a:off x="41616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 name="Google Shape;150;p11"/>
            <p:cNvSpPr/>
            <p:nvPr/>
          </p:nvSpPr>
          <p:spPr>
            <a:xfrm flipV="1">
              <a:off x="43657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 name="Google Shape;151;p11"/>
            <p:cNvSpPr/>
            <p:nvPr/>
          </p:nvSpPr>
          <p:spPr>
            <a:xfrm flipV="1">
              <a:off x="45698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 name="Google Shape;152;p11"/>
            <p:cNvSpPr/>
            <p:nvPr/>
          </p:nvSpPr>
          <p:spPr>
            <a:xfrm flipV="1">
              <a:off x="33339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 name="Google Shape;153;p11"/>
            <p:cNvSpPr/>
            <p:nvPr/>
          </p:nvSpPr>
          <p:spPr>
            <a:xfrm flipV="1">
              <a:off x="35380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 name="Google Shape;154;p11"/>
            <p:cNvSpPr/>
            <p:nvPr/>
          </p:nvSpPr>
          <p:spPr>
            <a:xfrm flipV="1">
              <a:off x="37422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 name="Google Shape;155;p11"/>
            <p:cNvSpPr/>
            <p:nvPr/>
          </p:nvSpPr>
          <p:spPr>
            <a:xfrm flipV="1">
              <a:off x="39463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 name="Google Shape;156;p11"/>
            <p:cNvSpPr/>
            <p:nvPr/>
          </p:nvSpPr>
          <p:spPr>
            <a:xfrm flipV="1">
              <a:off x="41504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79" name="Google Shape;56;p5"/>
          <p:cNvGrpSpPr/>
          <p:nvPr/>
        </p:nvGrpSpPr>
        <p:grpSpPr>
          <a:xfrm>
            <a:off x="7656480" y="-721440"/>
            <a:ext cx="1980000" cy="2320200"/>
            <a:chOff x="7656480" y="-721440"/>
            <a:chExt cx="1980000" cy="2320200"/>
          </a:xfrm>
        </p:grpSpPr>
        <p:sp>
          <p:nvSpPr>
            <p:cNvPr id="280" name="Google Shape;57;p5"/>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81" name="Google Shape;58;p5"/>
            <p:cNvGrpSpPr/>
            <p:nvPr/>
          </p:nvGrpSpPr>
          <p:grpSpPr>
            <a:xfrm>
              <a:off x="7776000" y="-721440"/>
              <a:ext cx="1860480" cy="2320200"/>
              <a:chOff x="7776000" y="-721440"/>
              <a:chExt cx="1860480" cy="2320200"/>
            </a:xfrm>
          </p:grpSpPr>
          <p:sp>
            <p:nvSpPr>
              <p:cNvPr id="282" name="Google Shape;59;p5"/>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60;p5"/>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4" name="Google Shape;61;p5"/>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5" name="Google Shape;62;p5"/>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90" name="Google Shape;65;p6"/>
          <p:cNvGrpSpPr/>
          <p:nvPr/>
        </p:nvGrpSpPr>
        <p:grpSpPr>
          <a:xfrm>
            <a:off x="7267320" y="387360"/>
            <a:ext cx="2455920" cy="5138280"/>
            <a:chOff x="7267320" y="387360"/>
            <a:chExt cx="2455920" cy="5138280"/>
          </a:xfrm>
        </p:grpSpPr>
        <p:grpSp>
          <p:nvGrpSpPr>
            <p:cNvPr id="291" name="Google Shape;66;p6"/>
            <p:cNvGrpSpPr/>
            <p:nvPr/>
          </p:nvGrpSpPr>
          <p:grpSpPr>
            <a:xfrm>
              <a:off x="7432920" y="387360"/>
              <a:ext cx="1309320" cy="257400"/>
              <a:chOff x="7432920" y="387360"/>
              <a:chExt cx="1309320" cy="257400"/>
            </a:xfrm>
          </p:grpSpPr>
          <p:sp>
            <p:nvSpPr>
              <p:cNvPr id="292" name="Google Shape;67;p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3" name="Google Shape;68;p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4" name="Google Shape;69;p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5" name="Google Shape;70;p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6" name="Google Shape;71;p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7" name="Google Shape;72;p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8" name="Google Shape;73;p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9" name="Google Shape;74;p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0" name="Google Shape;75;p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1" name="Google Shape;76;p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02" name="Google Shape;77;p6"/>
            <p:cNvGrpSpPr/>
            <p:nvPr/>
          </p:nvGrpSpPr>
          <p:grpSpPr>
            <a:xfrm>
              <a:off x="7267320" y="3608280"/>
              <a:ext cx="2455920" cy="1917360"/>
              <a:chOff x="7267320" y="3608280"/>
              <a:chExt cx="2455920" cy="1917360"/>
            </a:xfrm>
          </p:grpSpPr>
          <p:sp>
            <p:nvSpPr>
              <p:cNvPr id="303" name="Google Shape;78;p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4" name="Google Shape;79;p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5" name="Google Shape;80;p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81;p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09" name="Google Shape;86;p7"/>
          <p:cNvGrpSpPr/>
          <p:nvPr/>
        </p:nvGrpSpPr>
        <p:grpSpPr>
          <a:xfrm>
            <a:off x="2212560" y="2617920"/>
            <a:ext cx="7421760" cy="2775960"/>
            <a:chOff x="2212560" y="2617920"/>
            <a:chExt cx="7421760" cy="2775960"/>
          </a:xfrm>
        </p:grpSpPr>
        <p:grpSp>
          <p:nvGrpSpPr>
            <p:cNvPr id="310" name="Google Shape;87;p7"/>
            <p:cNvGrpSpPr/>
            <p:nvPr/>
          </p:nvGrpSpPr>
          <p:grpSpPr>
            <a:xfrm>
              <a:off x="2212560" y="4514760"/>
              <a:ext cx="1309320" cy="257400"/>
              <a:chOff x="2212560" y="4514760"/>
              <a:chExt cx="1309320" cy="257400"/>
            </a:xfrm>
          </p:grpSpPr>
          <p:sp>
            <p:nvSpPr>
              <p:cNvPr id="311" name="Google Shape;88;p7"/>
              <p:cNvSpPr/>
              <p:nvPr/>
            </p:nvSpPr>
            <p:spPr>
              <a:xfrm>
                <a:off x="26319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2" name="Google Shape;89;p7"/>
              <p:cNvSpPr/>
              <p:nvPr/>
            </p:nvSpPr>
            <p:spPr>
              <a:xfrm>
                <a:off x="2836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3" name="Google Shape;90;p7"/>
              <p:cNvSpPr/>
              <p:nvPr/>
            </p:nvSpPr>
            <p:spPr>
              <a:xfrm>
                <a:off x="3040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4" name="Google Shape;91;p7"/>
              <p:cNvSpPr/>
              <p:nvPr/>
            </p:nvSpPr>
            <p:spPr>
              <a:xfrm>
                <a:off x="3244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5" name="Google Shape;92;p7"/>
              <p:cNvSpPr/>
              <p:nvPr/>
            </p:nvSpPr>
            <p:spPr>
              <a:xfrm>
                <a:off x="3448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6" name="Google Shape;93;p7"/>
              <p:cNvSpPr/>
              <p:nvPr/>
            </p:nvSpPr>
            <p:spPr>
              <a:xfrm>
                <a:off x="22125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7" name="Google Shape;94;p7"/>
              <p:cNvSpPr/>
              <p:nvPr/>
            </p:nvSpPr>
            <p:spPr>
              <a:xfrm>
                <a:off x="2416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8" name="Google Shape;95;p7"/>
              <p:cNvSpPr/>
              <p:nvPr/>
            </p:nvSpPr>
            <p:spPr>
              <a:xfrm>
                <a:off x="2620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9" name="Google Shape;96;p7"/>
              <p:cNvSpPr/>
              <p:nvPr/>
            </p:nvSpPr>
            <p:spPr>
              <a:xfrm>
                <a:off x="2824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0" name="Google Shape;97;p7"/>
              <p:cNvSpPr/>
              <p:nvPr/>
            </p:nvSpPr>
            <p:spPr>
              <a:xfrm>
                <a:off x="3029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21" name="Google Shape;98;p7"/>
            <p:cNvGrpSpPr/>
            <p:nvPr/>
          </p:nvGrpSpPr>
          <p:grpSpPr>
            <a:xfrm>
              <a:off x="6687000" y="2617920"/>
              <a:ext cx="2947320" cy="2775960"/>
              <a:chOff x="6687000" y="2617920"/>
              <a:chExt cx="2947320" cy="2775960"/>
            </a:xfrm>
          </p:grpSpPr>
          <p:sp>
            <p:nvSpPr>
              <p:cNvPr id="322" name="Google Shape;99;p7"/>
              <p:cNvSpPr/>
              <p:nvPr/>
            </p:nvSpPr>
            <p:spPr>
              <a:xfrm flipH="1">
                <a:off x="6687000" y="270360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3" name="Google Shape;100;p7"/>
              <p:cNvSpPr/>
              <p:nvPr/>
            </p:nvSpPr>
            <p:spPr>
              <a:xfrm rot="18900600">
                <a:off x="794664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101;p7"/>
              <p:cNvSpPr/>
              <p:nvPr/>
            </p:nvSpPr>
            <p:spPr>
              <a:xfrm rot="18900000">
                <a:off x="6856920" y="49438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102;p7"/>
              <p:cNvSpPr/>
              <p:nvPr/>
            </p:nvSpPr>
            <p:spPr>
              <a:xfrm>
                <a:off x="6962400" y="35539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103;p7"/>
              <p:cNvSpPr/>
              <p:nvPr/>
            </p:nvSpPr>
            <p:spPr>
              <a:xfrm rot="18900600">
                <a:off x="7651080" y="3199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713160" y="1488240"/>
            <a:ext cx="4683960" cy="21664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32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329" name="Google Shape;107;p8"/>
          <p:cNvGrpSpPr/>
          <p:nvPr/>
        </p:nvGrpSpPr>
        <p:grpSpPr>
          <a:xfrm>
            <a:off x="2669760" y="539640"/>
            <a:ext cx="1309320" cy="257400"/>
            <a:chOff x="2669760" y="539640"/>
            <a:chExt cx="1309320" cy="257400"/>
          </a:xfrm>
        </p:grpSpPr>
        <p:sp>
          <p:nvSpPr>
            <p:cNvPr id="330" name="Google Shape;108;p8"/>
            <p:cNvSpPr/>
            <p:nvPr/>
          </p:nvSpPr>
          <p:spPr>
            <a:xfrm>
              <a:off x="308916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1" name="Google Shape;109;p8"/>
            <p:cNvSpPr/>
            <p:nvPr/>
          </p:nvSpPr>
          <p:spPr>
            <a:xfrm>
              <a:off x="329328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2" name="Google Shape;110;p8"/>
            <p:cNvSpPr/>
            <p:nvPr/>
          </p:nvSpPr>
          <p:spPr>
            <a:xfrm>
              <a:off x="349740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3" name="Google Shape;111;p8"/>
            <p:cNvSpPr/>
            <p:nvPr/>
          </p:nvSpPr>
          <p:spPr>
            <a:xfrm>
              <a:off x="370152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4" name="Google Shape;112;p8"/>
            <p:cNvSpPr/>
            <p:nvPr/>
          </p:nvSpPr>
          <p:spPr>
            <a:xfrm>
              <a:off x="390564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5" name="Google Shape;113;p8"/>
            <p:cNvSpPr/>
            <p:nvPr/>
          </p:nvSpPr>
          <p:spPr>
            <a:xfrm>
              <a:off x="266976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6" name="Google Shape;114;p8"/>
            <p:cNvSpPr/>
            <p:nvPr/>
          </p:nvSpPr>
          <p:spPr>
            <a:xfrm>
              <a:off x="287388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7" name="Google Shape;115;p8"/>
            <p:cNvSpPr/>
            <p:nvPr/>
          </p:nvSpPr>
          <p:spPr>
            <a:xfrm>
              <a:off x="307800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8" name="Google Shape;116;p8"/>
            <p:cNvSpPr/>
            <p:nvPr/>
          </p:nvSpPr>
          <p:spPr>
            <a:xfrm>
              <a:off x="328212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9" name="Google Shape;117;p8"/>
            <p:cNvSpPr/>
            <p:nvPr/>
          </p:nvSpPr>
          <p:spPr>
            <a:xfrm>
              <a:off x="348624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61" name="PlaceHolder 2"/>
          <p:cNvSpPr>
            <a:spLocks noGrp="1"/>
          </p:cNvSpPr>
          <p:nvPr>
            <p:ph type="title"/>
          </p:nvPr>
        </p:nvSpPr>
        <p:spPr>
          <a:xfrm>
            <a:off x="720000" y="3862080"/>
            <a:ext cx="7703640" cy="572400"/>
          </a:xfrm>
          <a:prstGeom prst="rect">
            <a:avLst/>
          </a:prstGeom>
          <a:solidFill>
            <a:schemeClr val="lt1"/>
          </a:solid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18" name="PlaceHolder 2"/>
          <p:cNvSpPr>
            <a:spLocks noGrp="1"/>
          </p:cNvSpPr>
          <p:nvPr>
            <p:ph type="title"/>
          </p:nvPr>
        </p:nvSpPr>
        <p:spPr>
          <a:xfrm>
            <a:off x="796320" y="1633680"/>
            <a:ext cx="707040" cy="123552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19" name="PlaceHolder 3"/>
          <p:cNvSpPr>
            <a:spLocks noGrp="1"/>
          </p:cNvSpPr>
          <p:nvPr>
            <p:ph type="title"/>
          </p:nvPr>
        </p:nvSpPr>
        <p:spPr>
          <a:xfrm>
            <a:off x="47509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0" name="PlaceHolder 4"/>
          <p:cNvSpPr>
            <a:spLocks noGrp="1"/>
          </p:cNvSpPr>
          <p:nvPr>
            <p:ph type="title"/>
          </p:nvPr>
        </p:nvSpPr>
        <p:spPr>
          <a:xfrm>
            <a:off x="7963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1" name="PlaceHolder 5"/>
          <p:cNvSpPr>
            <a:spLocks noGrp="1"/>
          </p:cNvSpPr>
          <p:nvPr>
            <p:ph type="title"/>
          </p:nvPr>
        </p:nvSpPr>
        <p:spPr>
          <a:xfrm>
            <a:off x="4750920" y="163368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grpSp>
        <p:nvGrpSpPr>
          <p:cNvPr id="22" name="Google Shape;172;p13"/>
          <p:cNvGrpSpPr/>
          <p:nvPr/>
        </p:nvGrpSpPr>
        <p:grpSpPr>
          <a:xfrm>
            <a:off x="7527600" y="-437040"/>
            <a:ext cx="2303280" cy="2075400"/>
            <a:chOff x="7527600" y="-437040"/>
            <a:chExt cx="2303280" cy="2075400"/>
          </a:xfrm>
        </p:grpSpPr>
        <p:sp>
          <p:nvSpPr>
            <p:cNvPr id="23" name="Google Shape;173;p13"/>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4" name="Google Shape;174;p13"/>
            <p:cNvGrpSpPr/>
            <p:nvPr/>
          </p:nvGrpSpPr>
          <p:grpSpPr>
            <a:xfrm>
              <a:off x="7527600" y="-190440"/>
              <a:ext cx="2303280" cy="1828800"/>
              <a:chOff x="7527600" y="-190440"/>
              <a:chExt cx="2303280" cy="1828800"/>
            </a:xfrm>
          </p:grpSpPr>
          <p:sp>
            <p:nvSpPr>
              <p:cNvPr id="25" name="Google Shape;175;p13"/>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 name="Google Shape;176;p13"/>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177;p13"/>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 name="Google Shape;178;p13"/>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4091040"/>
            <a:ext cx="4620600" cy="531720"/>
          </a:xfrm>
          <a:prstGeom prst="rect">
            <a:avLst/>
          </a:prstGeom>
          <a:no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grpSp>
        <p:nvGrpSpPr>
          <p:cNvPr id="30" name="Google Shape;182;p14"/>
          <p:cNvGrpSpPr/>
          <p:nvPr/>
        </p:nvGrpSpPr>
        <p:grpSpPr>
          <a:xfrm>
            <a:off x="6011280" y="4511160"/>
            <a:ext cx="1309320" cy="257400"/>
            <a:chOff x="6011280" y="4511160"/>
            <a:chExt cx="1309320" cy="257400"/>
          </a:xfrm>
        </p:grpSpPr>
        <p:sp>
          <p:nvSpPr>
            <p:cNvPr id="31" name="Google Shape;183;p14"/>
            <p:cNvSpPr/>
            <p:nvPr/>
          </p:nvSpPr>
          <p:spPr>
            <a:xfrm>
              <a:off x="643068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 name="Google Shape;184;p14"/>
            <p:cNvSpPr/>
            <p:nvPr/>
          </p:nvSpPr>
          <p:spPr>
            <a:xfrm>
              <a:off x="663480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 name="Google Shape;185;p14"/>
            <p:cNvSpPr/>
            <p:nvPr/>
          </p:nvSpPr>
          <p:spPr>
            <a:xfrm>
              <a:off x="683892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 name="Google Shape;186;p14"/>
            <p:cNvSpPr/>
            <p:nvPr/>
          </p:nvSpPr>
          <p:spPr>
            <a:xfrm>
              <a:off x="704304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 name="Google Shape;187;p14"/>
            <p:cNvSpPr/>
            <p:nvPr/>
          </p:nvSpPr>
          <p:spPr>
            <a:xfrm>
              <a:off x="724716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 name="Google Shape;188;p14"/>
            <p:cNvSpPr/>
            <p:nvPr/>
          </p:nvSpPr>
          <p:spPr>
            <a:xfrm>
              <a:off x="601128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 name="Google Shape;189;p14"/>
            <p:cNvSpPr/>
            <p:nvPr/>
          </p:nvSpPr>
          <p:spPr>
            <a:xfrm>
              <a:off x="621540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 name="Google Shape;190;p14"/>
            <p:cNvSpPr/>
            <p:nvPr/>
          </p:nvSpPr>
          <p:spPr>
            <a:xfrm>
              <a:off x="641952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 name="Google Shape;191;p14"/>
            <p:cNvSpPr/>
            <p:nvPr/>
          </p:nvSpPr>
          <p:spPr>
            <a:xfrm>
              <a:off x="662364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 name="Google Shape;192;p14"/>
            <p:cNvSpPr/>
            <p:nvPr/>
          </p:nvSpPr>
          <p:spPr>
            <a:xfrm>
              <a:off x="682776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42" name="PlaceHolder 2"/>
          <p:cNvSpPr>
            <a:spLocks noGrp="1"/>
          </p:cNvSpPr>
          <p:nvPr>
            <p:ph type="title"/>
          </p:nvPr>
        </p:nvSpPr>
        <p:spPr>
          <a:xfrm>
            <a:off x="141156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3" name="PlaceHolder 3"/>
          <p:cNvSpPr>
            <a:spLocks noGrp="1"/>
          </p:cNvSpPr>
          <p:nvPr>
            <p:ph type="title"/>
          </p:nvPr>
        </p:nvSpPr>
        <p:spPr>
          <a:xfrm>
            <a:off x="395820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4" name="PlaceHolder 4"/>
          <p:cNvSpPr>
            <a:spLocks noGrp="1"/>
          </p:cNvSpPr>
          <p:nvPr>
            <p:ph type="title"/>
          </p:nvPr>
        </p:nvSpPr>
        <p:spPr>
          <a:xfrm>
            <a:off x="650484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grpSp>
        <p:nvGrpSpPr>
          <p:cNvPr id="45" name="Google Shape;204;p15"/>
          <p:cNvGrpSpPr/>
          <p:nvPr/>
        </p:nvGrpSpPr>
        <p:grpSpPr>
          <a:xfrm>
            <a:off x="7286760" y="387360"/>
            <a:ext cx="2472480" cy="5140080"/>
            <a:chOff x="7286760" y="387360"/>
            <a:chExt cx="2472480" cy="5140080"/>
          </a:xfrm>
        </p:grpSpPr>
        <p:grpSp>
          <p:nvGrpSpPr>
            <p:cNvPr id="46" name="Google Shape;205;p15"/>
            <p:cNvGrpSpPr/>
            <p:nvPr/>
          </p:nvGrpSpPr>
          <p:grpSpPr>
            <a:xfrm>
              <a:off x="7286760" y="3448080"/>
              <a:ext cx="2472480" cy="2079360"/>
              <a:chOff x="7286760" y="3448080"/>
              <a:chExt cx="2472480" cy="2079360"/>
            </a:xfrm>
          </p:grpSpPr>
          <p:sp>
            <p:nvSpPr>
              <p:cNvPr id="47" name="Google Shape;206;p15"/>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48" name="Google Shape;207;p15"/>
              <p:cNvGrpSpPr/>
              <p:nvPr/>
            </p:nvGrpSpPr>
            <p:grpSpPr>
              <a:xfrm>
                <a:off x="7286760" y="3448080"/>
                <a:ext cx="2472480" cy="2079360"/>
                <a:chOff x="7286760" y="3448080"/>
                <a:chExt cx="2472480" cy="2079360"/>
              </a:xfrm>
            </p:grpSpPr>
            <p:sp>
              <p:nvSpPr>
                <p:cNvPr id="49" name="Google Shape;208;p15"/>
                <p:cNvSpPr/>
                <p:nvPr/>
              </p:nvSpPr>
              <p:spPr>
                <a:xfrm rot="18900600" flipH="1" flipV="1">
                  <a:off x="8684640" y="38167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 name="Google Shape;209;p15"/>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 name="Google Shape;210;p15"/>
                <p:cNvSpPr/>
                <p:nvPr/>
              </p:nvSpPr>
              <p:spPr>
                <a:xfrm rot="18900600" flipH="1" flipV="1">
                  <a:off x="7197120" y="49665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2" name="Google Shape;211;p15"/>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3" name="Google Shape;212;p15"/>
            <p:cNvGrpSpPr/>
            <p:nvPr/>
          </p:nvGrpSpPr>
          <p:grpSpPr>
            <a:xfrm>
              <a:off x="7432920" y="387360"/>
              <a:ext cx="1309320" cy="257400"/>
              <a:chOff x="7432920" y="387360"/>
              <a:chExt cx="1309320" cy="257400"/>
            </a:xfrm>
          </p:grpSpPr>
          <p:sp>
            <p:nvSpPr>
              <p:cNvPr id="54" name="Google Shape;213;p15"/>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214;p15"/>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6" name="Google Shape;215;p15"/>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7" name="Google Shape;216;p15"/>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8" name="Google Shape;217;p15"/>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9" name="Google Shape;218;p15"/>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0" name="Google Shape;219;p15"/>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1" name="Google Shape;220;p15"/>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 name="Google Shape;221;p15"/>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3" name="Google Shape;222;p15"/>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65" name="Google Shape;229;p16"/>
          <p:cNvGrpSpPr/>
          <p:nvPr/>
        </p:nvGrpSpPr>
        <p:grpSpPr>
          <a:xfrm>
            <a:off x="7432920" y="387360"/>
            <a:ext cx="2397960" cy="5136480"/>
            <a:chOff x="7432920" y="387360"/>
            <a:chExt cx="2397960" cy="5136480"/>
          </a:xfrm>
        </p:grpSpPr>
        <p:grpSp>
          <p:nvGrpSpPr>
            <p:cNvPr id="66" name="Google Shape;230;p16"/>
            <p:cNvGrpSpPr/>
            <p:nvPr/>
          </p:nvGrpSpPr>
          <p:grpSpPr>
            <a:xfrm>
              <a:off x="7527600" y="3448080"/>
              <a:ext cx="2303280" cy="2075760"/>
              <a:chOff x="7527600" y="3448080"/>
              <a:chExt cx="2303280" cy="2075760"/>
            </a:xfrm>
          </p:grpSpPr>
          <p:sp>
            <p:nvSpPr>
              <p:cNvPr id="67" name="Google Shape;231;p16"/>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68" name="Google Shape;232;p16"/>
              <p:cNvGrpSpPr/>
              <p:nvPr/>
            </p:nvGrpSpPr>
            <p:grpSpPr>
              <a:xfrm>
                <a:off x="7527600" y="3448080"/>
                <a:ext cx="2303280" cy="1829160"/>
                <a:chOff x="7527600" y="3448080"/>
                <a:chExt cx="2303280" cy="1829160"/>
              </a:xfrm>
            </p:grpSpPr>
            <p:sp>
              <p:nvSpPr>
                <p:cNvPr id="69" name="Google Shape;233;p16"/>
                <p:cNvSpPr/>
                <p:nvPr/>
              </p:nvSpPr>
              <p:spPr>
                <a:xfrm rot="18900600" flipH="1" flipV="1">
                  <a:off x="8756280" y="415908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 name="Google Shape;234;p16"/>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235;p16"/>
                <p:cNvSpPr/>
                <p:nvPr/>
              </p:nvSpPr>
              <p:spPr>
                <a:xfrm rot="18900600" flipH="1" flipV="1">
                  <a:off x="7437960" y="47163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2" name="Google Shape;236;p16"/>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3" name="Google Shape;237;p16"/>
            <p:cNvGrpSpPr/>
            <p:nvPr/>
          </p:nvGrpSpPr>
          <p:grpSpPr>
            <a:xfrm>
              <a:off x="7432920" y="387360"/>
              <a:ext cx="1309320" cy="257400"/>
              <a:chOff x="7432920" y="387360"/>
              <a:chExt cx="1309320" cy="257400"/>
            </a:xfrm>
          </p:grpSpPr>
          <p:sp>
            <p:nvSpPr>
              <p:cNvPr id="74" name="Google Shape;238;p1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5" name="Google Shape;239;p1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6" name="Google Shape;240;p1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7" name="Google Shape;241;p1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8" name="Google Shape;242;p1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9" name="Google Shape;243;p1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 name="Google Shape;244;p1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 name="Google Shape;245;p1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2" name="Google Shape;246;p1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3" name="Google Shape;247;p1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85" name="PlaceHolder 2"/>
          <p:cNvSpPr>
            <a:spLocks noGrp="1"/>
          </p:cNvSpPr>
          <p:nvPr>
            <p:ph type="body"/>
          </p:nvPr>
        </p:nvSpPr>
        <p:spPr>
          <a:xfrm>
            <a:off x="7200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86" name="PlaceHolder 3"/>
          <p:cNvSpPr>
            <a:spLocks noGrp="1"/>
          </p:cNvSpPr>
          <p:nvPr>
            <p:ph type="body"/>
          </p:nvPr>
        </p:nvSpPr>
        <p:spPr>
          <a:xfrm>
            <a:off x="46188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87" name="Google Shape;252;p17"/>
          <p:cNvGrpSpPr/>
          <p:nvPr/>
        </p:nvGrpSpPr>
        <p:grpSpPr>
          <a:xfrm>
            <a:off x="7267320" y="387360"/>
            <a:ext cx="2455920" cy="5138280"/>
            <a:chOff x="7267320" y="387360"/>
            <a:chExt cx="2455920" cy="5138280"/>
          </a:xfrm>
        </p:grpSpPr>
        <p:grpSp>
          <p:nvGrpSpPr>
            <p:cNvPr id="88" name="Google Shape;253;p17"/>
            <p:cNvGrpSpPr/>
            <p:nvPr/>
          </p:nvGrpSpPr>
          <p:grpSpPr>
            <a:xfrm>
              <a:off x="7432920" y="387360"/>
              <a:ext cx="1309320" cy="257400"/>
              <a:chOff x="7432920" y="387360"/>
              <a:chExt cx="1309320" cy="257400"/>
            </a:xfrm>
          </p:grpSpPr>
          <p:sp>
            <p:nvSpPr>
              <p:cNvPr id="89" name="Google Shape;254;p17"/>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0" name="Google Shape;255;p17"/>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1" name="Google Shape;256;p17"/>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2" name="Google Shape;257;p17"/>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3" name="Google Shape;258;p17"/>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4" name="Google Shape;259;p17"/>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5" name="Google Shape;260;p17"/>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6" name="Google Shape;261;p17"/>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7" name="Google Shape;262;p17"/>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8" name="Google Shape;263;p17"/>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99" name="Google Shape;264;p17"/>
            <p:cNvGrpSpPr/>
            <p:nvPr/>
          </p:nvGrpSpPr>
          <p:grpSpPr>
            <a:xfrm>
              <a:off x="7267320" y="3608280"/>
              <a:ext cx="2455920" cy="1917360"/>
              <a:chOff x="7267320" y="3608280"/>
              <a:chExt cx="2455920" cy="1917360"/>
            </a:xfrm>
          </p:grpSpPr>
          <p:sp>
            <p:nvSpPr>
              <p:cNvPr id="100" name="Google Shape;265;p17"/>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1" name="Google Shape;266;p17"/>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67;p17"/>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268;p17"/>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05" name="Google Shape;277;p18"/>
          <p:cNvGrpSpPr/>
          <p:nvPr/>
        </p:nvGrpSpPr>
        <p:grpSpPr>
          <a:xfrm>
            <a:off x="7527600" y="-437040"/>
            <a:ext cx="2303280" cy="2075400"/>
            <a:chOff x="7527600" y="-437040"/>
            <a:chExt cx="2303280" cy="2075400"/>
          </a:xfrm>
        </p:grpSpPr>
        <p:sp>
          <p:nvSpPr>
            <p:cNvPr id="106" name="Google Shape;278;p18"/>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07" name="Google Shape;279;p18"/>
            <p:cNvGrpSpPr/>
            <p:nvPr/>
          </p:nvGrpSpPr>
          <p:grpSpPr>
            <a:xfrm>
              <a:off x="7527600" y="-190440"/>
              <a:ext cx="2303280" cy="1828800"/>
              <a:chOff x="7527600" y="-190440"/>
              <a:chExt cx="2303280" cy="1828800"/>
            </a:xfrm>
          </p:grpSpPr>
          <p:sp>
            <p:nvSpPr>
              <p:cNvPr id="108" name="Google Shape;280;p18"/>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281;p18"/>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282;p18"/>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1" name="Google Shape;283;p18"/>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2" name="Google Shape;284;p18"/>
          <p:cNvGrpSpPr/>
          <p:nvPr/>
        </p:nvGrpSpPr>
        <p:grpSpPr>
          <a:xfrm>
            <a:off x="3917160" y="4514760"/>
            <a:ext cx="1309320" cy="257400"/>
            <a:chOff x="3917160" y="4514760"/>
            <a:chExt cx="1309320" cy="257400"/>
          </a:xfrm>
        </p:grpSpPr>
        <p:sp>
          <p:nvSpPr>
            <p:cNvPr id="113" name="Google Shape;285;p18"/>
            <p:cNvSpPr/>
            <p:nvPr/>
          </p:nvSpPr>
          <p:spPr>
            <a:xfrm>
              <a:off x="4336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4" name="Google Shape;286;p18"/>
            <p:cNvSpPr/>
            <p:nvPr/>
          </p:nvSpPr>
          <p:spPr>
            <a:xfrm>
              <a:off x="4540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5" name="Google Shape;287;p18"/>
            <p:cNvSpPr/>
            <p:nvPr/>
          </p:nvSpPr>
          <p:spPr>
            <a:xfrm>
              <a:off x="4744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6" name="Google Shape;288;p18"/>
            <p:cNvSpPr/>
            <p:nvPr/>
          </p:nvSpPr>
          <p:spPr>
            <a:xfrm>
              <a:off x="4948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7" name="Google Shape;289;p18"/>
            <p:cNvSpPr/>
            <p:nvPr/>
          </p:nvSpPr>
          <p:spPr>
            <a:xfrm>
              <a:off x="51530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8" name="Google Shape;290;p18"/>
            <p:cNvSpPr/>
            <p:nvPr/>
          </p:nvSpPr>
          <p:spPr>
            <a:xfrm>
              <a:off x="3917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9" name="Google Shape;291;p18"/>
            <p:cNvSpPr/>
            <p:nvPr/>
          </p:nvSpPr>
          <p:spPr>
            <a:xfrm>
              <a:off x="4121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0" name="Google Shape;292;p18"/>
            <p:cNvSpPr/>
            <p:nvPr/>
          </p:nvSpPr>
          <p:spPr>
            <a:xfrm>
              <a:off x="4325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1" name="Google Shape;293;p18"/>
            <p:cNvSpPr/>
            <p:nvPr/>
          </p:nvSpPr>
          <p:spPr>
            <a:xfrm>
              <a:off x="4529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294;p18"/>
            <p:cNvSpPr/>
            <p:nvPr/>
          </p:nvSpPr>
          <p:spPr>
            <a:xfrm>
              <a:off x="47336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spc="-1" dirty="0">
                <a:solidFill>
                  <a:schemeClr val="dk1"/>
                </a:solidFill>
                <a:latin typeface="Archivo Black"/>
              </a:rPr>
              <a:t>Introduction</a:t>
            </a:r>
            <a:endParaRPr lang="fr-FR" sz="3800" b="0" strike="noStrike" spc="-1" dirty="0">
              <a:solidFill>
                <a:schemeClr val="dk1"/>
              </a:solidFill>
              <a:latin typeface="Arial"/>
            </a:endParaRPr>
          </a:p>
        </p:txBody>
      </p:sp>
      <p:sp>
        <p:nvSpPr>
          <p:cNvPr id="364" name="PlaceHolder 2"/>
          <p:cNvSpPr>
            <a:spLocks noGrp="1"/>
          </p:cNvSpPr>
          <p:nvPr>
            <p:ph type="subTitle"/>
          </p:nvPr>
        </p:nvSpPr>
        <p:spPr>
          <a:xfrm>
            <a:off x="687654" y="2185988"/>
            <a:ext cx="4206414" cy="2360092"/>
          </a:xfrm>
          <a:prstGeom prst="rect">
            <a:avLst/>
          </a:prstGeom>
          <a:noFill/>
          <a:ln w="0">
            <a:noFill/>
          </a:ln>
        </p:spPr>
        <p:txBody>
          <a:bodyPr lIns="91440" tIns="91440" rIns="91440" bIns="91440" anchor="ctr">
            <a:normAutofit fontScale="93198"/>
          </a:bodyPr>
          <a:lstStyle/>
          <a:p>
            <a:pPr marL="285750" indent="-285750">
              <a:lnSpc>
                <a:spcPct val="100000"/>
              </a:lnSpc>
              <a:buFontTx/>
              <a:buChar char="-"/>
              <a:tabLst>
                <a:tab pos="0" algn="l"/>
              </a:tabLst>
            </a:pPr>
            <a:r>
              <a:rPr lang="fr-FR" sz="1400" b="1" dirty="0"/>
              <a:t>La documentation est essentielle pour tout projet logiciel.</a:t>
            </a:r>
          </a:p>
          <a:p>
            <a:pPr>
              <a:lnSpc>
                <a:spcPct val="100000"/>
              </a:lnSpc>
              <a:tabLst>
                <a:tab pos="0" algn="l"/>
              </a:tabLst>
            </a:pPr>
            <a:endParaRPr lang="fr-FR" sz="1400" b="1" dirty="0"/>
          </a:p>
          <a:p>
            <a:pPr marL="285750" indent="-285750">
              <a:lnSpc>
                <a:spcPct val="100000"/>
              </a:lnSpc>
              <a:buFontTx/>
              <a:buChar char="-"/>
              <a:tabLst>
                <a:tab pos="0" algn="l"/>
              </a:tabLst>
            </a:pPr>
            <a:r>
              <a:rPr lang="fr-FR" sz="1400" b="1" dirty="0" err="1"/>
              <a:t>Markdown</a:t>
            </a:r>
            <a:r>
              <a:rPr lang="fr-FR" sz="1400" b="1" dirty="0"/>
              <a:t> est une solution simple et efficace pour la rédiger.</a:t>
            </a:r>
            <a:endParaRPr lang="en-US" sz="14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2"/>
            <a:srcRect/>
            <a:stretch/>
          </a:blipFill>
          <a:ln w="762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dirty="0">
                <a:solidFill>
                  <a:schemeClr val="dk1"/>
                </a:solidFill>
                <a:latin typeface="Archivo Black"/>
                <a:ea typeface="Archivo Black"/>
              </a:rPr>
              <a:t>Facilitation de la collaboration</a:t>
            </a:r>
            <a:endParaRPr lang="fr-FR" sz="3200" b="0" strike="noStrike" spc="-1" dirty="0">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9983" lnSpcReduction="20000"/>
          </a:bodyPr>
          <a:lstStyle/>
          <a:p>
            <a:pPr indent="0">
              <a:lnSpc>
                <a:spcPct val="100000"/>
              </a:lnSpc>
              <a:buNone/>
              <a:tabLst>
                <a:tab pos="0" algn="l"/>
              </a:tabLst>
            </a:pPr>
            <a:r>
              <a:rPr lang="fr-FR" sz="1400" dirty="0" err="1"/>
              <a:t>Markdown</a:t>
            </a:r>
            <a:r>
              <a:rPr lang="fr-FR" sz="1400" dirty="0"/>
              <a:t> est universel et simple à apprendre.</a:t>
            </a:r>
            <a:br>
              <a:rPr lang="fr-FR" sz="1400" dirty="0"/>
            </a:br>
            <a:r>
              <a:rPr lang="fr-FR" sz="1400" dirty="0"/>
              <a:t>Il permet une écriture claire entre développeurs, rédacteurs, chefs de projet.</a:t>
            </a:r>
            <a:endParaRPr lang="en-US" sz="1400" strike="noStrike" spc="-1" dirty="0">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a:lnSpc>
                <a:spcPct val="100000"/>
              </a:lnSpc>
              <a:tabLst>
                <a:tab pos="0" algn="l"/>
              </a:tabLst>
            </a:pPr>
            <a:r>
              <a:rPr lang="fr-FR" sz="3200" dirty="0"/>
              <a:t>Architecture du langage </a:t>
            </a:r>
            <a:r>
              <a:rPr lang="fr-FR" sz="3200" dirty="0" err="1"/>
              <a:t>Markdown</a:t>
            </a:r>
            <a:endParaRPr lang="fr-FR" sz="3200" b="0" strike="noStrike" spc="-1" dirty="0">
              <a:solidFill>
                <a:schemeClr val="dk1"/>
              </a:solidFill>
              <a:latin typeface="Arial"/>
            </a:endParaRPr>
          </a:p>
        </p:txBody>
      </p:sp>
      <p:sp>
        <p:nvSpPr>
          <p:cNvPr id="45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03</a:t>
            </a:r>
            <a:endParaRPr lang="fr-FR" sz="4500" b="0" strike="noStrike" spc="-1">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Éléments de base de la syntaxe</a:t>
            </a:r>
            <a:endParaRPr lang="fr-FR" sz="3200" b="0" strike="noStrike" spc="-1" dirty="0">
              <a:solidFill>
                <a:schemeClr val="dk1"/>
              </a:solidFill>
              <a:latin typeface="Arial"/>
            </a:endParaRPr>
          </a:p>
        </p:txBody>
      </p:sp>
      <p:sp>
        <p:nvSpPr>
          <p:cNvPr id="46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est un langage de balisage léger.</a:t>
            </a:r>
            <a:br>
              <a:rPr lang="fr-FR" sz="1400" dirty="0"/>
            </a:br>
            <a:r>
              <a:rPr lang="fr-FR" sz="1400" dirty="0"/>
              <a:t>Il repose sur une syntaxe simple interprétée par un moteur de rendu.</a:t>
            </a:r>
            <a:endParaRPr lang="en-US" sz="1400" strike="noStrike" spc="-1" dirty="0">
              <a:solidFill>
                <a:srgbClr val="000000"/>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a:lnSpc>
                <a:spcPct val="100000"/>
              </a:lnSpc>
              <a:tabLst>
                <a:tab pos="0" algn="l"/>
              </a:tabLst>
            </a:pPr>
            <a:r>
              <a:rPr lang="fr-FR" sz="3200" dirty="0"/>
              <a:t>Fonctionnement général de </a:t>
            </a:r>
            <a:r>
              <a:rPr lang="fr-FR" sz="3200" dirty="0" err="1"/>
              <a:t>Markdown</a:t>
            </a:r>
            <a:endParaRPr lang="fr-FR" sz="3200" b="0" strike="noStrike" spc="-1" dirty="0">
              <a:solidFill>
                <a:schemeClr val="dk1"/>
              </a:solidFill>
              <a:latin typeface="Arial"/>
            </a:endParaRPr>
          </a:p>
        </p:txBody>
      </p:sp>
      <p:sp>
        <p:nvSpPr>
          <p:cNvPr id="47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a:bodyPr>
          <a:lstStyle/>
          <a:p>
            <a:pPr indent="0">
              <a:lnSpc>
                <a:spcPct val="100000"/>
              </a:lnSpc>
              <a:buNone/>
              <a:tabLst>
                <a:tab pos="0" algn="l"/>
              </a:tabLst>
            </a:pPr>
            <a:r>
              <a:rPr lang="fr-FR" sz="1400" dirty="0" err="1"/>
              <a:t>Markdown</a:t>
            </a:r>
            <a:r>
              <a:rPr lang="fr-FR" sz="1400" dirty="0"/>
              <a:t> transforme du texte brut en HTML.</a:t>
            </a:r>
            <a:br>
              <a:rPr lang="fr-FR" sz="1400" dirty="0"/>
            </a:br>
            <a:r>
              <a:rPr lang="fr-FR" sz="1400" dirty="0"/>
              <a:t>Il utilise des moteurs de rendu comme Marked.js ou </a:t>
            </a:r>
            <a:r>
              <a:rPr lang="fr-FR" sz="1400" dirty="0" err="1"/>
              <a:t>Pandoc</a:t>
            </a:r>
            <a:r>
              <a:rPr lang="fr-FR" sz="1400" dirty="0"/>
              <a:t>.</a:t>
            </a:r>
            <a:endParaRPr lang="en-US" sz="1400" strike="noStrike" spc="-1" dirty="0">
              <a:solidFill>
                <a:srgbClr val="000000"/>
              </a:solidFill>
              <a:latin typeface="OpenSymbol"/>
            </a:endParaRPr>
          </a:p>
        </p:txBody>
      </p:sp>
      <p:sp>
        <p:nvSpPr>
          <p:cNvPr id="47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Applications</a:t>
            </a:r>
            <a:endParaRPr lang="fr-FR" sz="3200" b="0" strike="noStrike" spc="-1">
              <a:solidFill>
                <a:schemeClr val="dk1"/>
              </a:solidFill>
              <a:latin typeface="Arial"/>
            </a:endParaRPr>
          </a:p>
        </p:txBody>
      </p:sp>
      <p:sp>
        <p:nvSpPr>
          <p:cNvPr id="48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Rédaction de documentations</a:t>
            </a:r>
            <a:endParaRPr lang="fr-FR" sz="3200" b="0" strike="noStrike" spc="-1">
              <a:solidFill>
                <a:schemeClr val="dk1"/>
              </a:solidFill>
              <a:latin typeface="Arial"/>
            </a:endParaRPr>
          </a:p>
        </p:txBody>
      </p:sp>
      <p:sp>
        <p:nvSpPr>
          <p:cNvPr id="49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rédaction de documentations est une application essentielle des langages de programmation. Une documentation précise aide les utilisateurs à comprendre comment utiliser des logiciels et des bibliothèques, tout en fournissant un support aux développeurs.</a:t>
            </a:r>
            <a:endParaRPr lang="en-US" sz="1400" b="0" strike="noStrike" spc="-1">
              <a:solidFill>
                <a:srgbClr val="000000"/>
              </a:solidFill>
              <a:latin typeface="OpenSymbo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Exemples pratiques</a:t>
            </a:r>
            <a:endParaRPr lang="fr-FR" sz="3200" b="0" strike="noStrike" spc="-1">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lang="en-US" sz="1400" b="0" strike="noStrike" spc="-1">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Applications dans divers domaines</a:t>
            </a:r>
            <a:endParaRPr lang="fr-FR" sz="3200" b="0" strike="noStrike" spc="-1">
              <a:solidFill>
                <a:schemeClr val="dk1"/>
              </a:solidFill>
              <a:latin typeface="Arial"/>
            </a:endParaRPr>
          </a:p>
        </p:txBody>
      </p:sp>
      <p:sp>
        <p:nvSpPr>
          <p:cNvPr id="50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utilisés dans divers domaines, allant de la finance à la santé en passant par les jeux vidéo. Chaque secteur exploite des langages spécifiques pour répondre à ses besoins particuliers.</a:t>
            </a:r>
            <a:endParaRPr lang="en-US" sz="14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Conclusions</a:t>
            </a:r>
            <a:endParaRPr lang="fr-FR" sz="3200" b="0" strike="noStrike" spc="-1">
              <a:solidFill>
                <a:schemeClr val="dk1"/>
              </a:solidFill>
              <a:latin typeface="Arial"/>
            </a:endParaRPr>
          </a:p>
        </p:txBody>
      </p:sp>
      <p:sp>
        <p:nvSpPr>
          <p:cNvPr id="510"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En conclusion, les langages de programmation jouent un rôle crucial dans le développement moderne. Ils non seulement facilitent la communication et la collaboration, mais ils sont également essentiels pour la documentation et les applications diverses dans le monde professionnel.</a:t>
            </a:r>
            <a:endParaRPr lang="en-US" sz="1400" b="0" strike="noStrike" spc="-1">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714240" y="542880"/>
            <a:ext cx="4628880"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400" b="0" strike="noStrike" spc="-1">
                <a:solidFill>
                  <a:schemeClr val="dk1"/>
                </a:solidFill>
                <a:latin typeface="Archivo Black"/>
                <a:ea typeface="Archivo Black"/>
              </a:rPr>
              <a:t>Thank you!</a:t>
            </a:r>
            <a:endParaRPr lang="fr-FR" sz="5400" b="0" strike="noStrike" spc="-1">
              <a:solidFill>
                <a:schemeClr val="dk1"/>
              </a:solidFill>
              <a:latin typeface="Arial"/>
            </a:endParaRPr>
          </a:p>
        </p:txBody>
      </p:sp>
      <p:sp>
        <p:nvSpPr>
          <p:cNvPr id="520" name="PlaceHolder 2"/>
          <p:cNvSpPr>
            <a:spLocks noGrp="1"/>
          </p:cNvSpPr>
          <p:nvPr>
            <p:ph type="subTitle"/>
          </p:nvPr>
        </p:nvSpPr>
        <p:spPr>
          <a:xfrm>
            <a:off x="714240" y="1800360"/>
            <a:ext cx="4628880" cy="10569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1600" b="1" strike="noStrike" spc="-1">
                <a:solidFill>
                  <a:schemeClr val="dk1"/>
                </a:solidFill>
                <a:latin typeface="Manrope"/>
                <a:ea typeface="Manrope"/>
              </a:rPr>
              <a:t>Do you have any questions?</a:t>
            </a:r>
            <a:endParaRPr lang="en-US" sz="1600" b="0" strike="noStrike" spc="-1">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sp>
        <p:nvSpPr>
          <p:cNvPr id="522" name="Google Shape;1048;p5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523" name="Google Shape;1049;p55"/>
          <p:cNvGrpSpPr/>
          <p:nvPr/>
        </p:nvGrpSpPr>
        <p:grpSpPr>
          <a:xfrm>
            <a:off x="2460960" y="3060720"/>
            <a:ext cx="709920" cy="513720"/>
            <a:chOff x="2460960" y="3060720"/>
            <a:chExt cx="709920" cy="513720"/>
          </a:xfrm>
        </p:grpSpPr>
        <p:sp>
          <p:nvSpPr>
            <p:cNvPr id="524" name="Google Shape;1050;p55"/>
            <p:cNvSpPr/>
            <p:nvPr/>
          </p:nvSpPr>
          <p:spPr>
            <a:xfrm>
              <a:off x="246096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25" name="Google Shape;1051;p55"/>
            <p:cNvGrpSpPr/>
            <p:nvPr/>
          </p:nvGrpSpPr>
          <p:grpSpPr>
            <a:xfrm>
              <a:off x="2651400" y="3153240"/>
              <a:ext cx="328320" cy="328320"/>
              <a:chOff x="2651400" y="3153240"/>
              <a:chExt cx="328320" cy="328320"/>
            </a:xfrm>
          </p:grpSpPr>
          <p:sp>
            <p:nvSpPr>
              <p:cNvPr id="526" name="Google Shape;1052;p55"/>
              <p:cNvSpPr/>
              <p:nvPr/>
            </p:nvSpPr>
            <p:spPr>
              <a:xfrm>
                <a:off x="2806920" y="3210840"/>
                <a:ext cx="112320" cy="270720"/>
              </a:xfrm>
              <a:custGeom>
                <a:avLst/>
                <a:gdLst>
                  <a:gd name="textAreaLeft" fmla="*/ 0 w 112320"/>
                  <a:gd name="textAreaRight" fmla="*/ 112680 w 112320"/>
                  <a:gd name="textAreaTop" fmla="*/ 0 h 270720"/>
                  <a:gd name="textAreaBottom" fmla="*/ 271080 h 270720"/>
                </a:gdLst>
                <a:ahLst/>
                <a:cxn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27" name="Google Shape;1053;p55"/>
              <p:cNvSpPr/>
              <p:nvPr/>
            </p:nvSpPr>
            <p:spPr>
              <a:xfrm>
                <a:off x="26514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28" name="Google Shape;1054;p55"/>
          <p:cNvGrpSpPr/>
          <p:nvPr/>
        </p:nvGrpSpPr>
        <p:grpSpPr>
          <a:xfrm>
            <a:off x="781200" y="3060720"/>
            <a:ext cx="709920" cy="513720"/>
            <a:chOff x="781200" y="3060720"/>
            <a:chExt cx="709920" cy="513720"/>
          </a:xfrm>
        </p:grpSpPr>
        <p:sp>
          <p:nvSpPr>
            <p:cNvPr id="529" name="Google Shape;1055;p55"/>
            <p:cNvSpPr/>
            <p:nvPr/>
          </p:nvSpPr>
          <p:spPr>
            <a:xfrm>
              <a:off x="78120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0" name="Google Shape;1056;p55"/>
            <p:cNvGrpSpPr/>
            <p:nvPr/>
          </p:nvGrpSpPr>
          <p:grpSpPr>
            <a:xfrm>
              <a:off x="972000" y="3153240"/>
              <a:ext cx="328320" cy="328320"/>
              <a:chOff x="972000" y="3153240"/>
              <a:chExt cx="328320" cy="328320"/>
            </a:xfrm>
          </p:grpSpPr>
          <p:sp>
            <p:nvSpPr>
              <p:cNvPr id="531" name="Google Shape;1057;p55"/>
              <p:cNvSpPr/>
              <p:nvPr/>
            </p:nvSpPr>
            <p:spPr>
              <a:xfrm>
                <a:off x="1040040" y="3211560"/>
                <a:ext cx="19080" cy="19080"/>
              </a:xfrm>
              <a:custGeom>
                <a:avLst/>
                <a:gdLst>
                  <a:gd name="textAreaLeft" fmla="*/ 0 w 19080"/>
                  <a:gd name="textAreaRight" fmla="*/ 19440 w 19080"/>
                  <a:gd name="textAreaTop" fmla="*/ 0 h 19080"/>
                  <a:gd name="textAreaBottom" fmla="*/ 19440 h 19080"/>
                </a:gdLst>
                <a:ahLst/>
                <a:cxn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720" bIns="9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2" name="Google Shape;1058;p55"/>
              <p:cNvSpPr/>
              <p:nvPr/>
            </p:nvSpPr>
            <p:spPr>
              <a:xfrm>
                <a:off x="9720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3" name="Google Shape;1059;p55"/>
              <p:cNvSpPr/>
              <p:nvPr/>
            </p:nvSpPr>
            <p:spPr>
              <a:xfrm>
                <a:off x="1117080" y="3288240"/>
                <a:ext cx="115200" cy="134640"/>
              </a:xfrm>
              <a:custGeom>
                <a:avLst/>
                <a:gdLst>
                  <a:gd name="textAreaLeft" fmla="*/ 0 w 115200"/>
                  <a:gd name="textAreaRight" fmla="*/ 115560 w 115200"/>
                  <a:gd name="textAreaTop" fmla="*/ 0 h 134640"/>
                  <a:gd name="textAreaBottom" fmla="*/ 135000 h 134640"/>
                </a:gdLst>
                <a:ahLst/>
                <a:cxn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4" name="Google Shape;1060;p55"/>
              <p:cNvSpPr/>
              <p:nvPr/>
            </p:nvSpPr>
            <p:spPr>
              <a:xfrm>
                <a:off x="1040040" y="3288600"/>
                <a:ext cx="19080" cy="134640"/>
              </a:xfrm>
              <a:custGeom>
                <a:avLst/>
                <a:gdLst>
                  <a:gd name="textAreaLeft" fmla="*/ 0 w 19080"/>
                  <a:gd name="textAreaRight" fmla="*/ 19440 w 19080"/>
                  <a:gd name="textAreaTop" fmla="*/ 0 h 134640"/>
                  <a:gd name="textAreaBottom" fmla="*/ 135000 h 134640"/>
                </a:gdLst>
                <a:ahLst/>
                <a:cxnLst/>
                <a:rect l="textAreaLeft" t="textAreaTop" r="textAreaRight" b="textAreaBottom"/>
                <a:pathLst>
                  <a:path w="1119" h="7820">
                    <a:moveTo>
                      <a:pt x="0" y="0"/>
                    </a:moveTo>
                    <a:lnTo>
                      <a:pt x="0" y="7819"/>
                    </a:lnTo>
                    <a:lnTo>
                      <a:pt x="1118" y="7819"/>
                    </a:lnTo>
                    <a:lnTo>
                      <a:pt x="1118"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35" name="Google Shape;1061;p55"/>
          <p:cNvGrpSpPr/>
          <p:nvPr/>
        </p:nvGrpSpPr>
        <p:grpSpPr>
          <a:xfrm>
            <a:off x="1621080" y="3060720"/>
            <a:ext cx="709920" cy="513720"/>
            <a:chOff x="1621080" y="3060720"/>
            <a:chExt cx="709920" cy="513720"/>
          </a:xfrm>
        </p:grpSpPr>
        <p:sp>
          <p:nvSpPr>
            <p:cNvPr id="536" name="Google Shape;1062;p55"/>
            <p:cNvSpPr/>
            <p:nvPr/>
          </p:nvSpPr>
          <p:spPr>
            <a:xfrm>
              <a:off x="16210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7" name="Google Shape;1063;p55"/>
            <p:cNvGrpSpPr/>
            <p:nvPr/>
          </p:nvGrpSpPr>
          <p:grpSpPr>
            <a:xfrm>
              <a:off x="1811880" y="3153240"/>
              <a:ext cx="328320" cy="328320"/>
              <a:chOff x="1811880" y="3153240"/>
              <a:chExt cx="328320" cy="328320"/>
            </a:xfrm>
          </p:grpSpPr>
          <p:sp>
            <p:nvSpPr>
              <p:cNvPr id="538" name="Google Shape;1064;p55"/>
              <p:cNvSpPr/>
              <p:nvPr/>
            </p:nvSpPr>
            <p:spPr>
              <a:xfrm>
                <a:off x="1870200" y="3211560"/>
                <a:ext cx="211680" cy="211680"/>
              </a:xfrm>
              <a:custGeom>
                <a:avLst/>
                <a:gdLst>
                  <a:gd name="textAreaLeft" fmla="*/ 0 w 211680"/>
                  <a:gd name="textAreaRight" fmla="*/ 212040 w 211680"/>
                  <a:gd name="textAreaTop" fmla="*/ 0 h 211680"/>
                  <a:gd name="textAreaBottom" fmla="*/ 212040 h 211680"/>
                </a:gdLst>
                <a:ahLst/>
                <a:cxn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9" name="Google Shape;1065;p55"/>
              <p:cNvSpPr/>
              <p:nvPr/>
            </p:nvSpPr>
            <p:spPr>
              <a:xfrm>
                <a:off x="1927800" y="3269520"/>
                <a:ext cx="96120" cy="96120"/>
              </a:xfrm>
              <a:custGeom>
                <a:avLst/>
                <a:gdLst>
                  <a:gd name="textAreaLeft" fmla="*/ 0 w 96120"/>
                  <a:gd name="textAreaRight" fmla="*/ 96480 w 96120"/>
                  <a:gd name="textAreaTop" fmla="*/ 0 h 96120"/>
                  <a:gd name="textAreaBottom" fmla="*/ 96480 h 96120"/>
                </a:gdLst>
                <a:ahLst/>
                <a:cxn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8240" bIns="482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40" name="Google Shape;1066;p55"/>
              <p:cNvSpPr/>
              <p:nvPr/>
            </p:nvSpPr>
            <p:spPr>
              <a:xfrm>
                <a:off x="181188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41" name="Google Shape;1067;p55"/>
          <p:cNvGrpSpPr/>
          <p:nvPr/>
        </p:nvGrpSpPr>
        <p:grpSpPr>
          <a:xfrm>
            <a:off x="3300480" y="3060720"/>
            <a:ext cx="709920" cy="513720"/>
            <a:chOff x="3300480" y="3060720"/>
            <a:chExt cx="709920" cy="513720"/>
          </a:xfrm>
        </p:grpSpPr>
        <p:sp>
          <p:nvSpPr>
            <p:cNvPr id="542" name="Google Shape;1068;p55"/>
            <p:cNvSpPr/>
            <p:nvPr/>
          </p:nvSpPr>
          <p:spPr>
            <a:xfrm>
              <a:off x="33004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3" name="Google Shape;1069;p55"/>
            <p:cNvSpPr/>
            <p:nvPr/>
          </p:nvSpPr>
          <p:spPr>
            <a:xfrm>
              <a:off x="3490920" y="3183120"/>
              <a:ext cx="329400" cy="268560"/>
            </a:xfrm>
            <a:custGeom>
              <a:avLst/>
              <a:gdLst>
                <a:gd name="textAreaLeft" fmla="*/ 0 w 329400"/>
                <a:gd name="textAreaRight" fmla="*/ 329760 w 329400"/>
                <a:gd name="textAreaTop" fmla="*/ 0 h 268560"/>
                <a:gd name="textAreaBottom" fmla="*/ 268920 h 268560"/>
              </a:gdLst>
              <a:ahLst/>
              <a:cxnLst/>
              <a:rect l="textAreaLeft" t="textAreaTop" r="textAreaRight" b="textAreaBottom"/>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a:lnSpc>
                <a:spcPct val="100000"/>
              </a:lnSpc>
              <a:tabLst>
                <a:tab pos="0" algn="l"/>
              </a:tabLst>
            </a:pPr>
            <a:r>
              <a:rPr lang="fr-FR" sz="3200" dirty="0"/>
              <a:t>Historique &amp; Définition</a:t>
            </a:r>
            <a:endParaRPr lang="fr-FR" sz="3200" b="0" strike="noStrike" spc="-1" dirty="0">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dirty="0">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a:t>Créé en </a:t>
            </a:r>
            <a:r>
              <a:rPr lang="fr-FR" sz="1400" b="1" dirty="0"/>
              <a:t>2004</a:t>
            </a:r>
            <a:r>
              <a:rPr lang="fr-FR" sz="1400" dirty="0"/>
              <a:t> par </a:t>
            </a:r>
            <a:r>
              <a:rPr lang="fr-FR" sz="1400" b="1" dirty="0"/>
              <a:t>John Gruber</a:t>
            </a:r>
            <a:r>
              <a:rPr lang="fr-FR" sz="1400" dirty="0"/>
              <a:t>, avec l’aide </a:t>
            </a:r>
            <a:r>
              <a:rPr lang="fr-FR" sz="1400" b="1" dirty="0"/>
              <a:t>d’Aaron </a:t>
            </a:r>
            <a:r>
              <a:rPr lang="fr-FR" sz="1400" b="1" dirty="0" err="1"/>
              <a:t>Swartz</a:t>
            </a:r>
            <a:r>
              <a:rPr lang="fr-FR" sz="1400" dirty="0"/>
              <a:t>.</a:t>
            </a:r>
            <a:br>
              <a:rPr lang="fr-FR" sz="1400" dirty="0"/>
            </a:br>
            <a:r>
              <a:rPr lang="fr-FR" sz="1400" dirty="0"/>
              <a:t>Objectif : écrire du texte lisible et facile à convertir en HTML.</a:t>
            </a:r>
            <a:endParaRPr lang="en-US" sz="1400" strike="noStrike" spc="-1" dirty="0">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10000"/>
          </a:bodyPr>
          <a:lstStyle/>
          <a:p>
            <a:pPr indent="0">
              <a:lnSpc>
                <a:spcPct val="100000"/>
              </a:lnSpc>
              <a:buNone/>
              <a:tabLst>
                <a:tab pos="0" algn="l"/>
              </a:tabLst>
            </a:pPr>
            <a:r>
              <a:rPr lang="fr-FR" sz="1400" dirty="0"/>
              <a:t>Adopté dans les blogs, GitHub, éditeurs de code.</a:t>
            </a:r>
            <a:br>
              <a:rPr lang="fr-FR" sz="1400" dirty="0"/>
            </a:br>
            <a:r>
              <a:rPr lang="fr-FR" sz="1400" dirty="0"/>
              <a:t>Multiples versions : </a:t>
            </a:r>
            <a:r>
              <a:rPr lang="fr-FR" sz="1400" dirty="0" err="1"/>
              <a:t>CommonMark</a:t>
            </a:r>
            <a:r>
              <a:rPr lang="fr-FR" sz="1400" dirty="0"/>
              <a:t>, GitHub </a:t>
            </a:r>
            <a:r>
              <a:rPr lang="fr-FR" sz="1400" dirty="0" err="1"/>
              <a:t>Flavored</a:t>
            </a:r>
            <a:r>
              <a:rPr lang="fr-FR" sz="1400" dirty="0"/>
              <a:t> </a:t>
            </a:r>
            <a:r>
              <a:rPr lang="fr-FR" sz="1400" dirty="0" err="1"/>
              <a:t>Markdown</a:t>
            </a:r>
            <a:r>
              <a:rPr lang="fr-FR" sz="1400" dirty="0"/>
              <a:t> (GFM)</a:t>
            </a:r>
            <a:r>
              <a:rPr lang="en" sz="1400" strike="noStrike" spc="-1" dirty="0">
                <a:solidFill>
                  <a:schemeClr val="dk1"/>
                </a:solidFill>
                <a:latin typeface="Manrope"/>
                <a:ea typeface="Manrope"/>
              </a:rPr>
              <a:t>.</a:t>
            </a:r>
            <a:endParaRPr lang="en-US" sz="1400" strike="noStrike" spc="-1" dirty="0">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a:t>Facilite la rédaction technique et collaborative.</a:t>
            </a:r>
            <a:br>
              <a:rPr lang="fr-FR" sz="1400" dirty="0"/>
            </a:br>
            <a:r>
              <a:rPr lang="fr-FR" sz="1400" dirty="0"/>
              <a:t>Langage universel compris par les développeurs et les non-techniciens</a:t>
            </a:r>
            <a:r>
              <a:rPr lang="fr-FR" sz="1400" b="1" dirty="0"/>
              <a:t>.</a:t>
            </a:r>
            <a:endParaRPr lang="en-US" sz="1400" b="0" strike="noStrike" spc="-1" dirty="0">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821396" y="916932"/>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Rôle dans le développement logiciel</a:t>
            </a:r>
            <a:endParaRPr lang="fr-FR" sz="3200" b="0" strike="noStrike" spc="-1" dirty="0">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structure les fichiers de projet.</a:t>
            </a:r>
            <a:br>
              <a:rPr lang="fr-FR" sz="1400" dirty="0"/>
            </a:br>
            <a:r>
              <a:rPr lang="fr-FR" sz="1400" dirty="0"/>
              <a:t>Indispensable pour les README, changelogs et notes de version.</a:t>
            </a:r>
            <a:endParaRPr lang="en-US" sz="1400" strike="noStrike" spc="-1" dirty="0">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dirty="0">
                <a:solidFill>
                  <a:schemeClr val="dk1"/>
                </a:solidFill>
                <a:latin typeface="Archivo Black"/>
                <a:ea typeface="Archivo Black"/>
              </a:rPr>
              <a:t>Importance dans la documentation</a:t>
            </a:r>
            <a:endParaRPr lang="fr-FR" sz="3200" b="0" strike="noStrike" spc="-1" dirty="0">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400" dirty="0" err="1"/>
              <a:t>Markdown</a:t>
            </a:r>
            <a:r>
              <a:rPr lang="fr-FR" sz="1400" dirty="0"/>
              <a:t> simplifie la rédaction technique.</a:t>
            </a:r>
            <a:br>
              <a:rPr lang="fr-FR" sz="1400" dirty="0"/>
            </a:br>
            <a:r>
              <a:rPr lang="fr-FR" sz="1400" dirty="0"/>
              <a:t>Lisible brut ou en version formatée</a:t>
            </a:r>
            <a:r>
              <a:rPr lang="fr-FR" sz="1400" b="1" dirty="0"/>
              <a:t>.</a:t>
            </a:r>
            <a:endParaRPr lang="en-US" sz="1400" b="0" strike="noStrike" spc="-1" dirty="0">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TotalTime>
  <Words>440</Words>
  <Application>Microsoft Office PowerPoint</Application>
  <PresentationFormat>Affichage à l'écran (16:9)</PresentationFormat>
  <Paragraphs>41</Paragraphs>
  <Slides>19</Slides>
  <Notes>0</Notes>
  <HiddenSlides>0</HiddenSlides>
  <MMClips>0</MMClips>
  <ScaleCrop>false</ScaleCrop>
  <HeadingPairs>
    <vt:vector size="6" baseType="variant">
      <vt:variant>
        <vt:lpstr>Polices utilisées</vt:lpstr>
      </vt:variant>
      <vt:variant>
        <vt:i4>6</vt:i4>
      </vt:variant>
      <vt:variant>
        <vt:lpstr>Thème</vt:lpstr>
      </vt:variant>
      <vt:variant>
        <vt:i4>27</vt:i4>
      </vt:variant>
      <vt:variant>
        <vt:lpstr>Titres des diapositives</vt:lpstr>
      </vt:variant>
      <vt:variant>
        <vt:i4>19</vt:i4>
      </vt:variant>
    </vt:vector>
  </HeadingPairs>
  <TitlesOfParts>
    <vt:vector size="52" baseType="lpstr">
      <vt:lpstr>Archivo Black</vt:lpstr>
      <vt:lpstr>Arial</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Slidesgo Final Pages</vt:lpstr>
      <vt:lpstr>Slidesgo Final Pages</vt:lpstr>
      <vt:lpstr>Introduction</vt:lpstr>
      <vt:lpstr>Introduction</vt:lpstr>
      <vt:lpstr>Historique &amp; Définition</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Architecture du langage Markdown</vt:lpstr>
      <vt:lpstr>Éléments de base de la syntaxe</vt:lpstr>
      <vt:lpstr>Fonctionnement général de Markdown</vt:lpstr>
      <vt:lpstr>Applications</vt:lpstr>
      <vt:lpstr>Rédaction de documentations</vt:lpstr>
      <vt:lpstr>Exemples pratiques</vt:lpstr>
      <vt:lpstr>Applications dans divers domaines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ABOU-BAKARI Rahamane</cp:lastModifiedBy>
  <cp:revision>1</cp:revision>
  <dcterms:modified xsi:type="dcterms:W3CDTF">2025-06-25T14:50:29Z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